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9" r:id="rId4"/>
    <p:sldId id="258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1" r:id="rId16"/>
    <p:sldId id="274" r:id="rId17"/>
    <p:sldId id="275" r:id="rId18"/>
    <p:sldId id="267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B07B8-69EB-456B-89E5-701A0058AB5F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C22CA-679C-43C7-9C28-191BFBA105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425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C22CA-679C-43C7-9C28-191BFBA1058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C22CA-679C-43C7-9C28-191BFBA1058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244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CC3007-C918-4E1E-A342-36BA540445BE}" type="datetimeFigureOut">
              <a:rPr lang="ru-RU" smtClean="0"/>
              <a:pPr/>
              <a:t>24.11.2015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478E58-D287-45D5-A4AA-AF7687EF7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2428868"/>
            <a:ext cx="705678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«Формирование у дошкольников навыков здорового образа жизни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образовательной деятельности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детьми старшего возраста» </a:t>
            </a:r>
            <a:endParaRPr lang="ru-RU" sz="3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гр. «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Мальвина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r"/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Овчинникова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И.В.,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Балбекова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О.Я.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1538" y="142852"/>
            <a:ext cx="7175351" cy="179316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Моё право на здоровье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836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8864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«Здоровье и природа»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Овчинников А Е\Desktop\мальвина\DSC_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04" y="908720"/>
            <a:ext cx="3563888" cy="2375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вчинников А Е\Desktop\мальвина\DSC_0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1971"/>
            <a:ext cx="2146552" cy="3219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вчинников А Е\Desktop\мальвина\DSC_0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73415"/>
            <a:ext cx="2160240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вчинников А Е\Desktop\мальвина\DSC_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96" y="3645024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Мальвина\Desktop\фото мальвина\DSCF8882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37112"/>
            <a:ext cx="2264296" cy="1949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89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6632"/>
            <a:ext cx="7344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«Путь здоровья, силы и долголетия»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:\Users\Овчинников А Е\Desktop\Здоровье 2015\DSC05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2" y="720855"/>
            <a:ext cx="4955905" cy="2785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Овчинников А Е\Desktop\Здоровье 2015\DSC05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96" y="1011568"/>
            <a:ext cx="3017086" cy="5368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:\DCIM\101MSDCF\DSC059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2" y="3789040"/>
            <a:ext cx="4955905" cy="2785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755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01481"/>
            <a:ext cx="787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«ЗОЖ в семье»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I:\маша  атамас\DSCF8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56" y="2999676"/>
            <a:ext cx="2147730" cy="1610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маша  атамас\IMG_20150125_122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791182"/>
            <a:ext cx="1062416" cy="18887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:\маша  атамас\DSCF8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10" y="4768238"/>
            <a:ext cx="2294427" cy="1720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маша  атамас\DSCF8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20" y="4791182"/>
            <a:ext cx="2123728" cy="1592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:\маша  атамас\DSCF5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1741156" cy="2321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маша  атамас\DSCF72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05" y="980728"/>
            <a:ext cx="2425357" cy="1819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маша  атамас\image (26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23" y="2223234"/>
            <a:ext cx="1768422" cy="2505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:\маша  атамас\DSCF89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3314"/>
            <a:ext cx="1236399" cy="16485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:\маша  атамас\DSCF893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10" y="4804382"/>
            <a:ext cx="1419622" cy="1892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409" y="980728"/>
            <a:ext cx="180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Семья </a:t>
            </a:r>
          </a:p>
          <a:p>
            <a:r>
              <a:rPr lang="ru-RU" dirty="0" smtClean="0"/>
              <a:t>Атамас Маши 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501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вчинников А Е\Desktop\Дима\IMG_6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9" y="145119"/>
            <a:ext cx="2771081" cy="1846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вчинников А Е\Desktop\Дима\IMG_6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605" y="215641"/>
            <a:ext cx="2740257" cy="1826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вчинников А Е\Desktop\Дима\20140810_182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" y="2220237"/>
            <a:ext cx="2854661" cy="2140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вчинников А Е\Desktop\Дима\IMG_51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22526"/>
            <a:ext cx="2806349" cy="1870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Овчинников А Е\Desktop\Дима\IMG_62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78784"/>
            <a:ext cx="2843808" cy="18958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Овчинников А Е\Desktop\Дима\IMG_63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24" y="4578784"/>
            <a:ext cx="2854661" cy="1903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Овчинников А Е\Desktop\Дима\20140915_1339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76" y="2222526"/>
            <a:ext cx="2854660" cy="2140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4688" y="404664"/>
            <a:ext cx="2580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Семья</a:t>
            </a:r>
          </a:p>
          <a:p>
            <a:r>
              <a:rPr lang="ru-RU" dirty="0" smtClean="0"/>
              <a:t>       Прокопьева </a:t>
            </a:r>
          </a:p>
          <a:p>
            <a:r>
              <a:rPr lang="ru-RU" dirty="0" smtClean="0"/>
              <a:t>            Димы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6444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6948" y="2711327"/>
            <a:ext cx="2163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Семья </a:t>
            </a:r>
          </a:p>
          <a:p>
            <a:pPr algn="ctr"/>
            <a:r>
              <a:rPr lang="ru-RU" dirty="0" smtClean="0"/>
              <a:t>Сорокиной </a:t>
            </a:r>
          </a:p>
          <a:p>
            <a:pPr algn="ctr"/>
            <a:r>
              <a:rPr lang="ru-RU" dirty="0" smtClean="0"/>
              <a:t>Ани</a:t>
            </a:r>
            <a:endParaRPr lang="ru-RU" dirty="0"/>
          </a:p>
        </p:txBody>
      </p:sp>
      <p:pic>
        <p:nvPicPr>
          <p:cNvPr id="2050" name="Picture 2" descr="H:\Аня и Ксюша\img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92" y="482567"/>
            <a:ext cx="2676906" cy="1792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Аня и Ксюша\img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" t="-14384" r="-276" b="14384"/>
          <a:stretch/>
        </p:blipFill>
        <p:spPr bwMode="auto">
          <a:xfrm>
            <a:off x="3215071" y="3854407"/>
            <a:ext cx="3321948" cy="2225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Аня и Ксюша\img1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0757" b="10757"/>
          <a:stretch/>
        </p:blipFill>
        <p:spPr bwMode="auto">
          <a:xfrm>
            <a:off x="380712" y="1379060"/>
            <a:ext cx="2362698" cy="3587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Аня и Ксюша\img1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05" r="-10405"/>
          <a:stretch/>
        </p:blipFill>
        <p:spPr bwMode="auto">
          <a:xfrm>
            <a:off x="7028232" y="1844824"/>
            <a:ext cx="1971164" cy="2978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69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львина\Desktop\Егор Боровиков\3я школа тренировка по бадминтон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38" y="253006"/>
            <a:ext cx="2750317" cy="3667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львина\Desktop\Егор Боровиков\в хоккей играют настоящие мужчин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2062881"/>
            <a:ext cx="2207030" cy="1655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львина\Desktop\Егор Боровиков\на Емц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76" y="4206911"/>
            <a:ext cx="3131839" cy="2348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львина\Desktop\Егор Боровиков\штанг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9" y="4209930"/>
            <a:ext cx="1821182" cy="2428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львина\Desktop\Егор Боровиков\рыбалка на Мош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81" y="4227105"/>
            <a:ext cx="1821182" cy="2428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альвина\Desktop\Егор Боровиков\Егор на тренинорвке Большой тенни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29" y="2231204"/>
            <a:ext cx="2255853" cy="1691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Мальвина\Desktop\Егор Боровиков\ягода-мали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19" y="188640"/>
            <a:ext cx="2227907" cy="16709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1" y="620688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Семья </a:t>
            </a:r>
          </a:p>
          <a:p>
            <a:pPr algn="ctr"/>
            <a:r>
              <a:rPr lang="ru-RU" dirty="0" smtClean="0"/>
              <a:t>Боровикова </a:t>
            </a:r>
          </a:p>
          <a:p>
            <a:pPr algn="ctr"/>
            <a:r>
              <a:rPr lang="ru-RU" dirty="0" smtClean="0"/>
              <a:t>Егора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778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Аня и Ксюша\img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89" y="433117"/>
            <a:ext cx="1789724" cy="2672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Аня и Ксюша\img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8" y="2276872"/>
            <a:ext cx="1747192" cy="2657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Аня и Ксюша\img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60" y="1052736"/>
            <a:ext cx="2952328" cy="4407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Аня и Ксюша\img1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89" y="3717032"/>
            <a:ext cx="1789723" cy="2708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2496" y="845805"/>
            <a:ext cx="1482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Семья </a:t>
            </a:r>
          </a:p>
          <a:p>
            <a:pPr algn="ctr"/>
            <a:r>
              <a:rPr lang="ru-RU" dirty="0" smtClean="0"/>
              <a:t>Трусовой </a:t>
            </a:r>
          </a:p>
          <a:p>
            <a:pPr algn="ctr"/>
            <a:r>
              <a:rPr lang="ru-RU" dirty="0" smtClean="0"/>
              <a:t>Ксюши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3953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фатяхдинова\20140923_180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92" y="3091808"/>
            <a:ext cx="2409732" cy="3212976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фатяхдинова\DSC_0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1816"/>
            <a:ext cx="3815916" cy="254394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фатяхдинова\p7EwKf5nCb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1" y="1772816"/>
            <a:ext cx="3100260" cy="4135388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39" y="476672"/>
            <a:ext cx="2016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Семья </a:t>
            </a:r>
          </a:p>
          <a:p>
            <a:pPr algn="ctr"/>
            <a:r>
              <a:rPr lang="ru-RU" dirty="0" smtClean="0"/>
              <a:t>Фатяхдиновой </a:t>
            </a:r>
          </a:p>
          <a:p>
            <a:pPr algn="ctr"/>
            <a:r>
              <a:rPr lang="ru-RU" dirty="0" smtClean="0"/>
              <a:t>Алины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04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вчинников А Е\Desktop\Здоровье 2015\Здоровье в семье\Курилкина Наст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15" y="4293096"/>
            <a:ext cx="3584398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64998" y="36450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Курилкина Настя</a:t>
            </a:r>
          </a:p>
        </p:txBody>
      </p:sp>
      <p:pic>
        <p:nvPicPr>
          <p:cNvPr id="5122" name="Picture 2" descr="H:\P1070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96"/>
            <a:ext cx="3874229" cy="290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P10708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1474"/>
            <a:ext cx="3199638" cy="426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5486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Гусякова Катя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850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878" y="2011486"/>
            <a:ext cx="60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7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1663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«Что такое здоровье?»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Овчинников А Е\Desktop\Здоровье 2015\DSC059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70"/>
          <a:stretch/>
        </p:blipFill>
        <p:spPr bwMode="auto">
          <a:xfrm>
            <a:off x="693746" y="782774"/>
            <a:ext cx="3436027" cy="2114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DCIM\101MSDCF\DSC05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82774"/>
            <a:ext cx="3762224" cy="2114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Мальвина\Desktop\IMG_20150113_092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74722"/>
            <a:ext cx="1770400" cy="3147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Мальвина\Desktop\IMG_20150113_092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45018"/>
            <a:ext cx="1747510" cy="3106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Овчинников А Е\Desktop\DSC058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74722"/>
            <a:ext cx="1728192" cy="3075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081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Овчинников А Е\Desktop\Здоровье 2015\DSC05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73467"/>
            <a:ext cx="2615143" cy="4653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Овчинников А Е\Desktop\Здоровье 2015\DSC05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73467"/>
            <a:ext cx="2615144" cy="4653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5918" y="292006"/>
            <a:ext cx="419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Экскурсия «У врача»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2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«Гигиена и чистота – залог здоровья»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Овчинников А Е\Desktop\Здоровье 2015\DSC059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32"/>
          <a:stretch/>
        </p:blipFill>
        <p:spPr bwMode="auto">
          <a:xfrm>
            <a:off x="344143" y="836710"/>
            <a:ext cx="3271431" cy="2398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:\DCIM\101MSDCF\DSC05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615" y="836712"/>
            <a:ext cx="1347695" cy="2398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DCIM\101MSDCF\DSC05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24" y="3428998"/>
            <a:ext cx="1664844" cy="2962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DCIM\101MSDCF\DSC059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66891"/>
            <a:ext cx="1643549" cy="2924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:\DCIM\101MSDCF\DSC059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01" y="835077"/>
            <a:ext cx="3137556" cy="2353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I:\DCIM\101MSDCF\DSC059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53" y="3447945"/>
            <a:ext cx="1664843" cy="2962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:\DCIM\101MSDCF\DSC059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44" y="3429000"/>
            <a:ext cx="1664843" cy="2962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61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вчинников А Е\Desktop\Здоровье 2015\DSC059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2765070" cy="4920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Овчинников А Е\Desktop\Здоровье 2015\DSC05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714620"/>
            <a:ext cx="4338791" cy="2438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43042" y="142852"/>
            <a:ext cx="7175351" cy="1793167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Экскурсия на прачечную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6420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1896" y="116632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«Роль настроения в здоровье человека»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Овчинников А Е\Desktop\Здоровье 2015\DSC05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96" y="828946"/>
            <a:ext cx="3267111" cy="1836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вчинников А Е\Desktop\Здоровье 2015\DSC05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61" y="4970331"/>
            <a:ext cx="2146155" cy="1609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Овчинников А Е\Desktop\Здоровье 2015\DSC05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84" y="828946"/>
            <a:ext cx="3267111" cy="1836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:\DCIM\101MSDCF\DSC05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94" y="2861418"/>
            <a:ext cx="3267111" cy="1836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:\DCIM\101MSDCF\DSC059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983" y="2943956"/>
            <a:ext cx="3267113" cy="1836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:\DCIM\101MSDCF\DSC059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96" y="4857080"/>
            <a:ext cx="3267111" cy="1836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20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27729"/>
            <a:ext cx="4642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«Мы и гигиена»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Овчинников А Е\Desktop\Здоровье 2015\DSC05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232213" cy="3971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Овчинников А Е\Desktop\Здоровье 2015\DSC05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2300243" cy="4092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вчинников А Е\Desktop\Здоровье 2015\DSC05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84" y="2546046"/>
            <a:ext cx="3034463" cy="1705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вчинников А Е\Desktop\Здоровье 2015\DSC059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84" y="427729"/>
            <a:ext cx="3034463" cy="1705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Овчинников А Е\Desktop\Здоровье 2015\DSC059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84" y="4653051"/>
            <a:ext cx="3034463" cy="1705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10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721" y="188640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«Закаливание и зарядка – здоровье в порядке»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вчинников А Е\Desktop\Здоровье 2015\DSC059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11" t="-970" r="19536" b="1"/>
          <a:stretch/>
        </p:blipFill>
        <p:spPr bwMode="auto">
          <a:xfrm>
            <a:off x="779571" y="1072012"/>
            <a:ext cx="2637022" cy="2238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вчинников А Е\Desktop\Здоровье 2015\DSC05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946752"/>
            <a:ext cx="4563885" cy="2564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вчинников А Е\Desktop\Здоровье 2015\DSC05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23" y="888160"/>
            <a:ext cx="4563885" cy="2564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Аня и Ксюша\IMG_39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52" y="3905608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57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231188"/>
            <a:ext cx="6786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Экскурсия в аптеку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«Что нам помогает быть здоровыми»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Овчинников А Е\Desktop\Здоровье 2015\DSC058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643050"/>
            <a:ext cx="4061016" cy="2282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Овчинников А Е\Desktop\Здоровье 2015\DSC058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4059008" cy="2281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Овчинников А Е\Desktop\Здоровье 2015\DSC058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16" y="4200528"/>
            <a:ext cx="4095591" cy="2301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79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667</TotalTime>
  <Words>137</Words>
  <Application>Microsoft Office PowerPoint</Application>
  <PresentationFormat>Экран (4:3)</PresentationFormat>
  <Paragraphs>41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Моё право на здоровье</vt:lpstr>
      <vt:lpstr>Слайд 2</vt:lpstr>
      <vt:lpstr>Слайд 3</vt:lpstr>
      <vt:lpstr>Слайд 4</vt:lpstr>
      <vt:lpstr>Экскурсия на прачечную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102</cp:revision>
  <dcterms:created xsi:type="dcterms:W3CDTF">2015-05-03T09:11:08Z</dcterms:created>
  <dcterms:modified xsi:type="dcterms:W3CDTF">2015-11-24T07:46:52Z</dcterms:modified>
</cp:coreProperties>
</file>